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20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6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3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9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4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96FB-E6E0-CA4D-922B-A80978C9FB4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946C-8803-D249-95A6-1F5798239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0</Words>
  <Application>Microsoft Macintosh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Yoder</dc:creator>
  <cp:lastModifiedBy>Matt Yoder</cp:lastModifiedBy>
  <cp:revision>5</cp:revision>
  <dcterms:created xsi:type="dcterms:W3CDTF">2017-10-03T03:34:01Z</dcterms:created>
  <dcterms:modified xsi:type="dcterms:W3CDTF">2017-10-03T12:35:57Z</dcterms:modified>
</cp:coreProperties>
</file>